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E10C3F-69C5-4D7C-8099-1FC1A8B273CE}"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184309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10C3F-69C5-4D7C-8099-1FC1A8B273CE}"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36605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10C3F-69C5-4D7C-8099-1FC1A8B273CE}"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202146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10C3F-69C5-4D7C-8099-1FC1A8B273CE}"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98664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E10C3F-69C5-4D7C-8099-1FC1A8B273CE}"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237922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E10C3F-69C5-4D7C-8099-1FC1A8B273CE}"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230418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E10C3F-69C5-4D7C-8099-1FC1A8B273CE}"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423708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E10C3F-69C5-4D7C-8099-1FC1A8B273CE}"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116551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10C3F-69C5-4D7C-8099-1FC1A8B273CE}"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248837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10C3F-69C5-4D7C-8099-1FC1A8B273CE}"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329214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10C3F-69C5-4D7C-8099-1FC1A8B273CE}"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2AAA1E-EEB0-4C1B-8068-F9AEF6AE63D2}" type="slidenum">
              <a:rPr lang="en-GB" smtClean="0"/>
              <a:t>‹#›</a:t>
            </a:fld>
            <a:endParaRPr lang="en-GB"/>
          </a:p>
        </p:txBody>
      </p:sp>
    </p:spTree>
    <p:extLst>
      <p:ext uri="{BB962C8B-B14F-4D97-AF65-F5344CB8AC3E}">
        <p14:creationId xmlns:p14="http://schemas.microsoft.com/office/powerpoint/2010/main" val="29995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10C3F-69C5-4D7C-8099-1FC1A8B273CE}"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AAA1E-EEB0-4C1B-8068-F9AEF6AE63D2}" type="slidenum">
              <a:rPr lang="en-GB" smtClean="0"/>
              <a:t>‹#›</a:t>
            </a:fld>
            <a:endParaRPr lang="en-GB"/>
          </a:p>
        </p:txBody>
      </p:sp>
    </p:spTree>
    <p:extLst>
      <p:ext uri="{BB962C8B-B14F-4D97-AF65-F5344CB8AC3E}">
        <p14:creationId xmlns:p14="http://schemas.microsoft.com/office/powerpoint/2010/main" val="15344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bluemarinefoundation.com/projects/sussex-kelp/"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ffolkwildlifetrust.org/wildlife-explorer/marine/seaweeds-and-seagra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1000">
              <a:schemeClr val="bg1"/>
            </a:gs>
            <a:gs pos="6000">
              <a:srgbClr val="E4E8BA"/>
            </a:gs>
            <a:gs pos="50000">
              <a:schemeClr val="accent1">
                <a:lumMod val="40000"/>
                <a:lumOff val="60000"/>
              </a:schemeClr>
            </a:gs>
            <a:gs pos="76000">
              <a:schemeClr val="accent1">
                <a:lumMod val="60000"/>
                <a:lumOff val="40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Ink Free" panose="03080402000500000000" pitchFamily="66" charset="0"/>
              </a:rPr>
              <a:t>Blue Marine Foundation</a:t>
            </a:r>
            <a:endParaRPr lang="en-GB" dirty="0">
              <a:latin typeface="Ink Free" panose="03080402000500000000" pitchFamily="66" charset="0"/>
            </a:endParaRPr>
          </a:p>
        </p:txBody>
      </p:sp>
      <p:sp>
        <p:nvSpPr>
          <p:cNvPr id="3" name="Subtitle 2"/>
          <p:cNvSpPr>
            <a:spLocks noGrp="1"/>
          </p:cNvSpPr>
          <p:nvPr>
            <p:ph type="subTitle" idx="1"/>
          </p:nvPr>
        </p:nvSpPr>
        <p:spPr>
          <a:xfrm>
            <a:off x="1213088" y="3615396"/>
            <a:ext cx="9144000" cy="2535121"/>
          </a:xfrm>
        </p:spPr>
        <p:txBody>
          <a:bodyPr>
            <a:normAutofit/>
          </a:bodyPr>
          <a:lstStyle/>
          <a:p>
            <a:endParaRPr lang="en-GB" dirty="0"/>
          </a:p>
        </p:txBody>
      </p:sp>
      <p:sp>
        <p:nvSpPr>
          <p:cNvPr id="4" name="AutoShape 2" descr="Blue Marine Foundation |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454435" y="3499086"/>
            <a:ext cx="2506814" cy="2310871"/>
          </a:xfrm>
          <a:prstGeom prst="rect">
            <a:avLst/>
          </a:prstGeom>
        </p:spPr>
      </p:pic>
    </p:spTree>
    <p:extLst>
      <p:ext uri="{BB962C8B-B14F-4D97-AF65-F5344CB8AC3E}">
        <p14:creationId xmlns:p14="http://schemas.microsoft.com/office/powerpoint/2010/main" val="322690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5000">
              <a:srgbClr val="E4E8BA"/>
            </a:gs>
            <a:gs pos="6000">
              <a:srgbClr val="E4E8BA"/>
            </a:gs>
            <a:gs pos="0">
              <a:schemeClr val="accent1">
                <a:lumMod val="40000"/>
                <a:lumOff val="60000"/>
              </a:schemeClr>
            </a:gs>
            <a:gs pos="0">
              <a:srgbClr val="E4E8BA"/>
            </a:gs>
            <a:gs pos="83000">
              <a:srgbClr val="E4E8BA"/>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8049" t="13190"/>
          <a:stretch/>
        </p:blipFill>
        <p:spPr>
          <a:xfrm>
            <a:off x="299884" y="145999"/>
            <a:ext cx="11592231" cy="1207218"/>
          </a:xfrm>
          <a:prstGeom prst="rect">
            <a:avLst/>
          </a:prstGeom>
        </p:spPr>
      </p:pic>
      <p:pic>
        <p:nvPicPr>
          <p:cNvPr id="6" name="Picture 5"/>
          <p:cNvPicPr>
            <a:picLocks noChangeAspect="1"/>
          </p:cNvPicPr>
          <p:nvPr/>
        </p:nvPicPr>
        <p:blipFill rotWithShape="1">
          <a:blip r:embed="rId3"/>
          <a:srcRect l="16203" b="8095"/>
          <a:stretch/>
        </p:blipFill>
        <p:spPr>
          <a:xfrm>
            <a:off x="117987" y="4378232"/>
            <a:ext cx="3126658" cy="2256853"/>
          </a:xfrm>
          <a:prstGeom prst="rect">
            <a:avLst/>
          </a:prstGeom>
        </p:spPr>
      </p:pic>
      <p:pic>
        <p:nvPicPr>
          <p:cNvPr id="5" name="Picture 4"/>
          <p:cNvPicPr>
            <a:picLocks noChangeAspect="1"/>
          </p:cNvPicPr>
          <p:nvPr/>
        </p:nvPicPr>
        <p:blipFill rotWithShape="1">
          <a:blip r:embed="rId4"/>
          <a:srcRect l="14668" t="9788"/>
          <a:stretch/>
        </p:blipFill>
        <p:spPr>
          <a:xfrm>
            <a:off x="8716297" y="4373680"/>
            <a:ext cx="3242646" cy="2261404"/>
          </a:xfrm>
          <a:prstGeom prst="rect">
            <a:avLst/>
          </a:prstGeom>
        </p:spPr>
      </p:pic>
      <p:sp>
        <p:nvSpPr>
          <p:cNvPr id="2" name="Title 1"/>
          <p:cNvSpPr>
            <a:spLocks noGrp="1"/>
          </p:cNvSpPr>
          <p:nvPr>
            <p:ph type="title"/>
          </p:nvPr>
        </p:nvSpPr>
        <p:spPr/>
        <p:txBody>
          <a:bodyPr/>
          <a:lstStyle/>
          <a:p>
            <a:r>
              <a:rPr lang="en-GB" b="1" dirty="0" smtClean="0">
                <a:latin typeface="Ink Free" panose="03080402000500000000" pitchFamily="66" charset="0"/>
              </a:rPr>
              <a:t>Why they are a good charity ? </a:t>
            </a:r>
            <a:endParaRPr lang="en-GB" b="1" dirty="0">
              <a:latin typeface="Ink Free" panose="03080402000500000000" pitchFamily="66" charset="0"/>
            </a:endParaRPr>
          </a:p>
        </p:txBody>
      </p:sp>
      <p:sp>
        <p:nvSpPr>
          <p:cNvPr id="3" name="Content Placeholder 2"/>
          <p:cNvSpPr>
            <a:spLocks noGrp="1"/>
          </p:cNvSpPr>
          <p:nvPr>
            <p:ph idx="1"/>
          </p:nvPr>
        </p:nvSpPr>
        <p:spPr>
          <a:xfrm>
            <a:off x="457200" y="1545406"/>
            <a:ext cx="11501743" cy="3690272"/>
          </a:xfrm>
        </p:spPr>
        <p:txBody>
          <a:bodyPr>
            <a:normAutofit/>
          </a:bodyPr>
          <a:lstStyle/>
          <a:p>
            <a:r>
              <a:rPr lang="en-GB" sz="3200" b="1" dirty="0" smtClean="0">
                <a:latin typeface="Ink Free" panose="03080402000500000000" pitchFamily="66" charset="0"/>
              </a:rPr>
              <a:t>This is a good charity because Blue </a:t>
            </a:r>
            <a:r>
              <a:rPr lang="en-GB" sz="3200" b="1" dirty="0">
                <a:latin typeface="Ink Free" panose="03080402000500000000" pitchFamily="66" charset="0"/>
              </a:rPr>
              <a:t>M</a:t>
            </a:r>
            <a:r>
              <a:rPr lang="en-GB" sz="3200" b="1" dirty="0" smtClean="0">
                <a:latin typeface="Ink Free" panose="03080402000500000000" pitchFamily="66" charset="0"/>
              </a:rPr>
              <a:t>arine Foundation helps the earth’s climate as well as helping the ocean (trying to grow  back the coral reefs and the sea grass meadows</a:t>
            </a:r>
            <a:r>
              <a:rPr lang="en-GB" sz="3200" b="1" dirty="0">
                <a:latin typeface="Ink Free" panose="03080402000500000000" pitchFamily="66" charset="0"/>
              </a:rPr>
              <a:t>) </a:t>
            </a:r>
            <a:r>
              <a:rPr lang="en-GB" sz="2000" b="1" dirty="0">
                <a:latin typeface="Ink Free" panose="03080402000500000000" pitchFamily="66" charset="0"/>
                <a:hlinkClick r:id="rId5"/>
              </a:rPr>
              <a:t>https://www.bluemarinefoundation.com/projects/sussex-kelp</a:t>
            </a:r>
            <a:r>
              <a:rPr lang="en-GB" sz="2000" b="1" dirty="0" smtClean="0">
                <a:latin typeface="Ink Free" panose="03080402000500000000" pitchFamily="66" charset="0"/>
                <a:hlinkClick r:id="rId5"/>
              </a:rPr>
              <a:t>/</a:t>
            </a:r>
            <a:r>
              <a:rPr lang="en-GB" sz="2000" b="1" dirty="0" smtClean="0">
                <a:latin typeface="Ink Free" panose="03080402000500000000" pitchFamily="66" charset="0"/>
              </a:rPr>
              <a:t> </a:t>
            </a:r>
          </a:p>
          <a:p>
            <a:r>
              <a:rPr lang="en-GB" sz="3200" b="1" dirty="0" smtClean="0">
                <a:latin typeface="Ink Free" panose="03080402000500000000" pitchFamily="66" charset="0"/>
              </a:rPr>
              <a:t>They aim to stop over fishing which strips the ocean of life</a:t>
            </a:r>
          </a:p>
          <a:p>
            <a:r>
              <a:rPr lang="en-GB" sz="3200" b="1" dirty="0" smtClean="0">
                <a:latin typeface="Ink Free" panose="03080402000500000000" pitchFamily="66" charset="0"/>
              </a:rPr>
              <a:t>They are putting oysters back in the sea to live freely </a:t>
            </a:r>
          </a:p>
          <a:p>
            <a:r>
              <a:rPr lang="en-GB" sz="3200" b="1" dirty="0" smtClean="0">
                <a:latin typeface="Ink Free" panose="03080402000500000000" pitchFamily="66" charset="0"/>
              </a:rPr>
              <a:t>They are a charity dedicated to restoring the ocean </a:t>
            </a:r>
          </a:p>
          <a:p>
            <a:endParaRPr lang="en-GB" dirty="0">
              <a:latin typeface="Ink Free" panose="03080402000500000000" pitchFamily="66" charset="0"/>
            </a:endParaRPr>
          </a:p>
        </p:txBody>
      </p:sp>
    </p:spTree>
    <p:extLst>
      <p:ext uri="{BB962C8B-B14F-4D97-AF65-F5344CB8AC3E}">
        <p14:creationId xmlns:p14="http://schemas.microsoft.com/office/powerpoint/2010/main" val="333303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0" y="0"/>
            <a:ext cx="12192000" cy="8113221"/>
          </a:xfrm>
          <a:prstGeom prst="rect">
            <a:avLst/>
          </a:prstGeom>
        </p:spPr>
      </p:pic>
      <p:sp>
        <p:nvSpPr>
          <p:cNvPr id="5" name="TextBox 4"/>
          <p:cNvSpPr txBox="1"/>
          <p:nvPr/>
        </p:nvSpPr>
        <p:spPr>
          <a:xfrm>
            <a:off x="379242" y="58410"/>
            <a:ext cx="9740705" cy="1938992"/>
          </a:xfrm>
          <a:prstGeom prst="rect">
            <a:avLst/>
          </a:prstGeom>
          <a:noFill/>
        </p:spPr>
        <p:txBody>
          <a:bodyPr wrap="square" rtlCol="0">
            <a:spAutoFit/>
          </a:bodyPr>
          <a:lstStyle/>
          <a:p>
            <a:r>
              <a:rPr lang="en-GB" sz="6000" dirty="0" smtClean="0">
                <a:latin typeface="Ink Free" panose="03080402000500000000" pitchFamily="66" charset="0"/>
              </a:rPr>
              <a:t>Things the Blue Marine Foundation did!!!</a:t>
            </a:r>
            <a:endParaRPr lang="en-GB" sz="6000" dirty="0">
              <a:latin typeface="Ink Free" panose="03080402000500000000" pitchFamily="66" charset="0"/>
            </a:endParaRPr>
          </a:p>
        </p:txBody>
      </p:sp>
      <p:sp>
        <p:nvSpPr>
          <p:cNvPr id="6" name="TextBox 5"/>
          <p:cNvSpPr txBox="1"/>
          <p:nvPr/>
        </p:nvSpPr>
        <p:spPr>
          <a:xfrm>
            <a:off x="731520" y="2841674"/>
            <a:ext cx="11572463" cy="2677656"/>
          </a:xfrm>
          <a:prstGeom prst="rect">
            <a:avLst/>
          </a:prstGeom>
          <a:noFill/>
        </p:spPr>
        <p:txBody>
          <a:bodyPr wrap="none" rtlCol="0">
            <a:spAutoFit/>
          </a:bodyPr>
          <a:lstStyle/>
          <a:p>
            <a:pPr marL="285750" indent="-285750">
              <a:buFont typeface="Arial" panose="020B0604020202020204" pitchFamily="34" charset="0"/>
              <a:buChar char="•"/>
            </a:pPr>
            <a:r>
              <a:rPr lang="en-GB" sz="2800" dirty="0" smtClean="0"/>
              <a:t>In 2010 to 2015 they created the largest marine protected area in the world </a:t>
            </a:r>
          </a:p>
          <a:p>
            <a:r>
              <a:rPr lang="en-GB" sz="2800" dirty="0" smtClean="0"/>
              <a:t>Around </a:t>
            </a:r>
            <a:r>
              <a:rPr lang="en-GB" sz="2800" dirty="0" err="1" smtClean="0"/>
              <a:t>Chagos</a:t>
            </a:r>
            <a:r>
              <a:rPr lang="en-GB" sz="2800" dirty="0" smtClean="0"/>
              <a:t> in the Indian ocean.</a:t>
            </a:r>
          </a:p>
          <a:p>
            <a:pPr marL="457200" indent="-457200">
              <a:buFont typeface="Arial" panose="020B0604020202020204" pitchFamily="34" charset="0"/>
              <a:buChar char="•"/>
            </a:pPr>
            <a:r>
              <a:rPr lang="en-GB" sz="2800" dirty="0" smtClean="0"/>
              <a:t>They  closed a huge fishing area (around the area of France!)</a:t>
            </a:r>
          </a:p>
          <a:p>
            <a:pPr marL="457200" indent="-457200">
              <a:buFont typeface="Arial" panose="020B0604020202020204" pitchFamily="34" charset="0"/>
              <a:buChar char="•"/>
            </a:pPr>
            <a:r>
              <a:rPr lang="en-GB" sz="2800" dirty="0" smtClean="0"/>
              <a:t>There trying to put the ocean under protection.</a:t>
            </a:r>
          </a:p>
          <a:p>
            <a:pPr marL="457200" indent="-457200">
              <a:buFont typeface="Arial" panose="020B0604020202020204" pitchFamily="34" charset="0"/>
              <a:buChar char="•"/>
            </a:pPr>
            <a:r>
              <a:rPr lang="en-GB" sz="2800" dirty="0" smtClean="0"/>
              <a:t>There trying to spread the word about climate change</a:t>
            </a:r>
          </a:p>
          <a:p>
            <a:pPr marL="457200" indent="-457200">
              <a:buFont typeface="Arial" panose="020B0604020202020204" pitchFamily="34" charset="0"/>
              <a:buChar char="•"/>
            </a:pPr>
            <a:r>
              <a:rPr lang="en-GB" sz="2800" dirty="0" smtClean="0"/>
              <a:t>There trying to stop using electric fishing in Europe</a:t>
            </a:r>
            <a:endParaRPr lang="en-GB" sz="2800" dirty="0"/>
          </a:p>
        </p:txBody>
      </p:sp>
    </p:spTree>
    <p:extLst>
      <p:ext uri="{BB962C8B-B14F-4D97-AF65-F5344CB8AC3E}">
        <p14:creationId xmlns:p14="http://schemas.microsoft.com/office/powerpoint/2010/main" val="51783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watching my  presentation!!!!</a:t>
            </a:r>
            <a:endParaRPr lang="en-GB" dirty="0"/>
          </a:p>
        </p:txBody>
      </p:sp>
      <p:sp>
        <p:nvSpPr>
          <p:cNvPr id="3" name="Content Placeholder 2"/>
          <p:cNvSpPr>
            <a:spLocks noGrp="1"/>
          </p:cNvSpPr>
          <p:nvPr>
            <p:ph idx="1"/>
          </p:nvPr>
        </p:nvSpPr>
        <p:spPr/>
        <p:txBody>
          <a:bodyPr/>
          <a:lstStyle/>
          <a:p>
            <a:pPr marL="0" indent="0">
              <a:buNone/>
            </a:pPr>
            <a:r>
              <a:rPr lang="en-GB" dirty="0" smtClean="0"/>
              <a:t>(I hope you enjoyed)</a:t>
            </a:r>
            <a:endParaRPr lang="en-GB" dirty="0"/>
          </a:p>
        </p:txBody>
      </p:sp>
      <p:pic>
        <p:nvPicPr>
          <p:cNvPr id="4" name="Picture 3"/>
          <p:cNvPicPr>
            <a:picLocks noChangeAspect="1"/>
          </p:cNvPicPr>
          <p:nvPr/>
        </p:nvPicPr>
        <p:blipFill>
          <a:blip r:embed="rId2"/>
          <a:stretch>
            <a:fillRect/>
          </a:stretch>
        </p:blipFill>
        <p:spPr>
          <a:xfrm>
            <a:off x="1703363" y="2412522"/>
            <a:ext cx="8467578" cy="4445478"/>
          </a:xfrm>
          <a:prstGeom prst="rect">
            <a:avLst/>
          </a:prstGeom>
        </p:spPr>
      </p:pic>
    </p:spTree>
    <p:extLst>
      <p:ext uri="{BB962C8B-B14F-4D97-AF65-F5344CB8AC3E}">
        <p14:creationId xmlns:p14="http://schemas.microsoft.com/office/powerpoint/2010/main" val="115355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956"/>
          <a:stretch/>
        </p:blipFill>
        <p:spPr>
          <a:xfrm>
            <a:off x="5899355" y="5029200"/>
            <a:ext cx="6015651" cy="1648900"/>
          </a:xfrm>
          <a:prstGeom prst="rect">
            <a:avLst/>
          </a:prstGeom>
        </p:spPr>
      </p:pic>
      <p:sp>
        <p:nvSpPr>
          <p:cNvPr id="2" name="Title 1"/>
          <p:cNvSpPr>
            <a:spLocks noGrp="1"/>
          </p:cNvSpPr>
          <p:nvPr>
            <p:ph type="title"/>
          </p:nvPr>
        </p:nvSpPr>
        <p:spPr/>
        <p:txBody>
          <a:bodyPr/>
          <a:lstStyle/>
          <a:p>
            <a:r>
              <a:rPr lang="en-GB" dirty="0" smtClean="0"/>
              <a:t>Do you know what sugar kelp is?</a:t>
            </a:r>
            <a:endParaRPr lang="en-GB" dirty="0"/>
          </a:p>
        </p:txBody>
      </p:sp>
      <p:sp>
        <p:nvSpPr>
          <p:cNvPr id="3" name="Content Placeholder 2"/>
          <p:cNvSpPr>
            <a:spLocks noGrp="1"/>
          </p:cNvSpPr>
          <p:nvPr>
            <p:ph idx="1"/>
          </p:nvPr>
        </p:nvSpPr>
        <p:spPr>
          <a:xfrm>
            <a:off x="838200" y="1504336"/>
            <a:ext cx="10515600" cy="4439264"/>
          </a:xfrm>
        </p:spPr>
        <p:txBody>
          <a:bodyPr>
            <a:normAutofit lnSpcReduction="10000"/>
          </a:bodyPr>
          <a:lstStyle/>
          <a:p>
            <a:pPr marL="0" indent="0">
              <a:buNone/>
            </a:pPr>
            <a:r>
              <a:rPr lang="en-GB" dirty="0"/>
              <a:t>Sugar kelp is a common kelp seaweed found in shallow seas around our coasts. It grows attached to rocky </a:t>
            </a:r>
            <a:r>
              <a:rPr lang="en-GB" dirty="0" err="1"/>
              <a:t>seabeds</a:t>
            </a:r>
            <a:r>
              <a:rPr lang="en-GB" dirty="0"/>
              <a:t> using root-like holdfasts. It grows at depths up to 30m and are found mainly on sheltered shores, including in deep </a:t>
            </a:r>
            <a:r>
              <a:rPr lang="en-GB" dirty="0" err="1"/>
              <a:t>rockpools</a:t>
            </a:r>
            <a:r>
              <a:rPr lang="en-GB" dirty="0"/>
              <a:t>. Unlike other kelp seaweeds, Sugar kelp has one long ribbon like frond on a short thin stipe (like a stem). This long, wide frond is crinkled throughout and gives the seaweed its other name of Sea belt. The short stipe is very flexible so that it bends and keeps the frond submerged in shallow water to prevent it from drying out on low tides</a:t>
            </a:r>
            <a:r>
              <a:rPr lang="en-GB" dirty="0" smtClean="0"/>
              <a:t>.</a:t>
            </a:r>
          </a:p>
          <a:p>
            <a:pPr marL="0" indent="0">
              <a:buNone/>
            </a:pPr>
            <a:r>
              <a:rPr lang="en-GB" dirty="0" smtClean="0"/>
              <a:t>Find out more</a:t>
            </a:r>
          </a:p>
          <a:p>
            <a:pPr marL="0" indent="0">
              <a:buNone/>
            </a:pPr>
            <a:r>
              <a:rPr lang="en-GB" sz="1900" dirty="0">
                <a:hlinkClick r:id="rId3"/>
              </a:rPr>
              <a:t>https://</a:t>
            </a:r>
            <a:r>
              <a:rPr lang="en-GB" sz="1900" dirty="0" smtClean="0">
                <a:hlinkClick r:id="rId3"/>
              </a:rPr>
              <a:t>www.suffolkwildlifetrust.org/wildlife-explorer/marine/seaweeds-and-seagrass</a:t>
            </a:r>
            <a:r>
              <a:rPr lang="en-GB" sz="1900" dirty="0" smtClean="0"/>
              <a:t> </a:t>
            </a:r>
            <a:endParaRPr lang="en-GB" sz="1900" dirty="0"/>
          </a:p>
        </p:txBody>
      </p:sp>
    </p:spTree>
    <p:extLst>
      <p:ext uri="{BB962C8B-B14F-4D97-AF65-F5344CB8AC3E}">
        <p14:creationId xmlns:p14="http://schemas.microsoft.com/office/powerpoint/2010/main" val="1115855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289</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Ink Free</vt:lpstr>
      <vt:lpstr>Office Theme</vt:lpstr>
      <vt:lpstr>Blue Marine Foundation</vt:lpstr>
      <vt:lpstr>Why they are a good charity ? </vt:lpstr>
      <vt:lpstr>PowerPoint Presentation</vt:lpstr>
      <vt:lpstr>Thank you for watching my  presentation!!!!</vt:lpstr>
      <vt:lpstr>Do you know what sugar kelp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Marine Foundation</dc:title>
  <dc:creator>pupil</dc:creator>
  <cp:lastModifiedBy>Head Teacher</cp:lastModifiedBy>
  <cp:revision>11</cp:revision>
  <dcterms:created xsi:type="dcterms:W3CDTF">2023-02-07T13:45:49Z</dcterms:created>
  <dcterms:modified xsi:type="dcterms:W3CDTF">2023-02-21T15:38:41Z</dcterms:modified>
</cp:coreProperties>
</file>