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C43893-0BDA-461B-AAB9-C20969B3D4DD}">
          <p14:sldIdLst>
            <p14:sldId id="256"/>
            <p14:sldId id="257"/>
            <p14:sldId id="258"/>
          </p14:sldIdLst>
        </p14:section>
        <p14:section name="Untitled Section" id="{C6F7E764-1B72-4DAB-B276-AE9EF1AE9FDE}">
          <p14:sldIdLst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B2CC6-FAFA-4333-B643-86AC5DC24A92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DA50A-04E0-446E-940E-F7DCFA4DE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8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3674-B4E0-43EE-A285-5059585C3E8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0B1-6CB4-43F4-AAE5-8B98D825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89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3674-B4E0-43EE-A285-5059585C3E8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0B1-6CB4-43F4-AAE5-8B98D825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55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3674-B4E0-43EE-A285-5059585C3E8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0B1-6CB4-43F4-AAE5-8B98D825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53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3674-B4E0-43EE-A285-5059585C3E8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0B1-6CB4-43F4-AAE5-8B98D825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72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3674-B4E0-43EE-A285-5059585C3E8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0B1-6CB4-43F4-AAE5-8B98D825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17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3674-B4E0-43EE-A285-5059585C3E8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0B1-6CB4-43F4-AAE5-8B98D825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72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3674-B4E0-43EE-A285-5059585C3E8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0B1-6CB4-43F4-AAE5-8B98D825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3674-B4E0-43EE-A285-5059585C3E8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0B1-6CB4-43F4-AAE5-8B98D825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3674-B4E0-43EE-A285-5059585C3E8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0B1-6CB4-43F4-AAE5-8B98D825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54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3674-B4E0-43EE-A285-5059585C3E8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0B1-6CB4-43F4-AAE5-8B98D825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03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3674-B4E0-43EE-A285-5059585C3E8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70B1-6CB4-43F4-AAE5-8B98D825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9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53674-B4E0-43EE-A285-5059585C3E80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70B1-6CB4-43F4-AAE5-8B98D825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421" y="4019644"/>
            <a:ext cx="12476503" cy="296320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roject Ocean: Our Christmas gift to support the clean up - Pure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957" y="-124852"/>
            <a:ext cx="12413957" cy="69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WHAT THEY DO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They aim to clean up 90% of floating ocean plastic</a:t>
            </a:r>
          </a:p>
          <a:p>
            <a:r>
              <a:rPr lang="en-GB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They have developed machines that can catch large amounts of rubbish</a:t>
            </a:r>
          </a:p>
          <a:p>
            <a:r>
              <a:rPr lang="en-GB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Loads of people are taking part to help</a:t>
            </a:r>
          </a:p>
          <a:p>
            <a:r>
              <a:rPr lang="en-GB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They are working every day to clean up the oceans</a:t>
            </a:r>
          </a:p>
          <a:p>
            <a:pPr marL="0" indent="0">
              <a:buNone/>
            </a:pPr>
            <a:endParaRPr lang="en-GB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38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42" y="112541"/>
            <a:ext cx="6708433" cy="125202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River clean up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142" y="1364564"/>
            <a:ext cx="10515600" cy="46266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They are also working to clean up rivers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They work in many large </a:t>
            </a:r>
            <a:r>
              <a:rPr lang="en-GB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citys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to stop rubbish getting into the sea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There involving many people to help clean our rivers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4" y="757962"/>
            <a:ext cx="10515600" cy="1327617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Rubbish patches and what they did with the rubbish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714" y="2085579"/>
            <a:ext cx="9862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They turn the rubbish into new products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Once the plastic is in the ocean , it decomposes very slowly breaking into tiny pieces known as </a:t>
            </a:r>
            <a:r>
              <a:rPr lang="en-GB" dirty="0" err="1" smtClean="0">
                <a:latin typeface="Century Gothic" panose="020B0502020202020204" pitchFamily="34" charset="0"/>
              </a:rPr>
              <a:t>microplasticts</a:t>
            </a:r>
            <a:r>
              <a:rPr lang="en-GB" dirty="0" smtClean="0">
                <a:latin typeface="Century Gothic" panose="020B0502020202020204" pitchFamily="34" charset="0"/>
              </a:rPr>
              <a:t> .That can affect the food chain and become very damaging to the food chain.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Rubbish patches go to the Great Pacific Garbage Patch where they are turned into useful things.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A large amount of plastic , about eight million metric tons every year</a:t>
            </a:r>
            <a:r>
              <a:rPr lang="en-GB" dirty="0" smtClean="0"/>
              <a:t> , </a:t>
            </a:r>
            <a:r>
              <a:rPr lang="en-GB" dirty="0" smtClean="0">
                <a:latin typeface="Century Gothic" panose="020B0502020202020204" pitchFamily="34" charset="0"/>
              </a:rPr>
              <a:t>ends up in the </a:t>
            </a:r>
            <a:r>
              <a:rPr lang="en-GB" dirty="0" smtClean="0"/>
              <a:t>ocean.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1811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Thank you for listening to our presentation we hope you enjoyed!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7374"/>
            <a:ext cx="10254966" cy="38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176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WHAT THEY DO</vt:lpstr>
      <vt:lpstr>River clean up</vt:lpstr>
      <vt:lpstr>Rubbish patches and what they did with the rubbish</vt:lpstr>
      <vt:lpstr>Thank you for listening to our presentation we hope you enjoyed!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pupil</dc:creator>
  <cp:lastModifiedBy>pupil</cp:lastModifiedBy>
  <cp:revision>7</cp:revision>
  <dcterms:created xsi:type="dcterms:W3CDTF">2023-02-07T13:45:57Z</dcterms:created>
  <dcterms:modified xsi:type="dcterms:W3CDTF">2023-02-14T13:23:38Z</dcterms:modified>
</cp:coreProperties>
</file>